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9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8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0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3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2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6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79CF-5DF1-4F06-8685-5062812D2760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129C7-7A4C-4A3F-A4B6-D9A86A7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1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341" y="189470"/>
            <a:ext cx="6351373" cy="643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30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Cullen</dc:creator>
  <cp:lastModifiedBy>Marcia Cullen</cp:lastModifiedBy>
  <cp:revision>1</cp:revision>
  <dcterms:created xsi:type="dcterms:W3CDTF">2016-01-20T21:05:10Z</dcterms:created>
  <dcterms:modified xsi:type="dcterms:W3CDTF">2016-01-20T21:05:24Z</dcterms:modified>
</cp:coreProperties>
</file>